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77" r:id="rId5"/>
    <p:sldId id="278" r:id="rId6"/>
    <p:sldId id="272" r:id="rId7"/>
    <p:sldId id="283" r:id="rId8"/>
    <p:sldId id="279" r:id="rId9"/>
    <p:sldId id="284" r:id="rId10"/>
    <p:sldId id="280" r:id="rId11"/>
    <p:sldId id="285" r:id="rId12"/>
    <p:sldId id="286" r:id="rId13"/>
    <p:sldId id="281" r:id="rId14"/>
    <p:sldId id="282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0610-8AA3-47E4-995A-E23D5A94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157D9-2ECD-406C-8A0A-4913255D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272A4-A304-4F90-85D7-2B9166A1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53F7D-BEE3-43E7-8074-0A6BA6B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0F70E-1BEA-4814-87BB-CA524159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3FDD1-9F5C-455C-A43C-FBD19587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1C014-95D0-472C-A36B-0C10F2F9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2A8BF-D5D9-42D1-B758-3AD34F27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06E92-A8B9-4EE3-975D-AA60EE0E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94D62-3F07-42CC-9553-1F25EF36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FF148C-8E67-4776-93DF-14186C197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7A11-342C-44F2-B2CE-F60B12859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5B92C-936B-406A-A079-A2E6E9F2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BE13F-DD3A-4933-B3E0-83A96609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62F85-CE53-459C-90E2-2E2B08F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8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B4ABC-72F4-49A1-9BA7-2DFDA16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F56C-ADA2-4C76-A15D-D2AAD264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BEAF5-8595-49FF-B5CC-1EC12EC8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D0170-913E-4984-9F79-4EF9D17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111617-5C3C-4322-9A1C-82B30819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DE64-D16F-491E-A2B2-D269010F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E9A84-D38F-4CC5-8540-1ABEC2C2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7DC8D-5337-4F6B-86CE-F80253E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BC0D8-F0B6-46A4-AD49-DB2E9AB7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81348-2BD8-4EE6-991C-3899F2B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DFA1E-7EF0-46A1-A9F0-DFA7992F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91F7F-599E-46B7-B8E7-6F2EA241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A5C03-58D2-470F-A88F-300DB3A16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447D8-1C88-45FD-9CD0-AB24028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15CC8-2648-4109-8865-76040AA7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7265-A389-4653-A610-65CF3CFD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0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84100-AFA6-4478-A784-AD1AA89D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A27EF-5EC3-4442-BEBF-72385398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DB1CE7-38CA-4268-992C-E7A7B91C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57A59-69E3-479D-B9D0-2A46824C3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71CA33-3C2E-46BF-9BF9-B410C29C1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C8ED2D-7DAF-4486-B380-9DDDEA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8132FD-E331-4408-8759-7BAC43D9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8E90A-69A7-4519-8592-48562FB2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09883-84FA-4568-8BC8-28032AF7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CC411-8F7A-487A-B9AB-673976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1097FC-C9D0-4181-830C-213DC379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F7C6E4-1D5A-4370-8D18-D226868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917E9B-F409-46D2-A021-DB65FFDC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3F4F9-688C-4995-ADF4-7B0136B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76E47-BD25-45FA-99CD-C68F8B3F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4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DC43B-B870-47E7-9EC7-7BD92F6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F0724-E5D3-4B55-B69A-B59BEA133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B1F58-BB9A-41A9-A7C5-FD0593B0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4F09D8-EABD-43F0-9924-9BEB58C8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04F63-C2EE-4C25-A3F7-ECEBA5E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27E1-BEA1-45FA-ABBD-FD4DD347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47C88-D007-4205-8C94-FAABC3DE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8C2B28-5366-4E34-A118-82577263D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D408BF-9D81-4C33-AED7-21C101D8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39D74-F980-4B81-AA50-498BFB6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CA783-B02A-4C63-8FFF-3A250F6E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DF2DC3-7FD4-48E6-ABA9-B193AC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5581B-926A-469A-A94F-F3BB8F19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0437C-1AAD-4330-B1C9-95EFB1E9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FCFD8-D3CC-4BA9-94DE-31978F0CF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A36F2-D60A-41D9-A086-9BDA31C9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324D0-79C3-477D-A8C2-9AB46B0D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6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7000">
              <a:schemeClr val="accent4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1936" y="1659285"/>
            <a:ext cx="10068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Challenge mathématique 2023 – 2024</a:t>
            </a:r>
          </a:p>
          <a:p>
            <a:pPr algn="ctr"/>
            <a:r>
              <a:rPr lang="fr-FR" sz="4800" dirty="0"/>
              <a:t>Manche 4 – Niveau 4</a:t>
            </a:r>
          </a:p>
          <a:p>
            <a:pPr algn="ctr"/>
            <a:endParaRPr lang="fr-FR" sz="4800" dirty="0"/>
          </a:p>
          <a:p>
            <a:pPr algn="ctr"/>
            <a:r>
              <a:rPr lang="fr-FR" sz="4000" u="sng" dirty="0"/>
              <a:t>Calcul mental :</a:t>
            </a:r>
            <a:r>
              <a:rPr lang="fr-FR" sz="4000" dirty="0"/>
              <a:t> problèmes à proposer pour continuer à s’entraîner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444342" y="542409"/>
            <a:ext cx="5411755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Quelle quantité de farine pour 2 personnes 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427FFD2-6C38-4B4B-B60C-F34795B9F6D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391886" y="629401"/>
            <a:ext cx="5906277" cy="5599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898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444342" y="2507208"/>
            <a:ext cx="5411755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Quelle quantité de farine pour 3 personnes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427FFD2-6C38-4B4B-B60C-F34795B9F6D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391886" y="629401"/>
            <a:ext cx="5906277" cy="5599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408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444342" y="4362105"/>
            <a:ext cx="5411755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Quelle quantité de farine pour 9 personnes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427FFD2-6C38-4B4B-B60C-F34795B9F6D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391886" y="629401"/>
            <a:ext cx="5906277" cy="5599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581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399244" y="2594764"/>
            <a:ext cx="5501951" cy="1668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3600" dirty="0"/>
              <a:t>Combien de kilogrammes de sucre pour 9 personnes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427FFD2-6C38-4B4B-B60C-F34795B9F6D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391886" y="629401"/>
            <a:ext cx="5906277" cy="5599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916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567195" y="2045543"/>
            <a:ext cx="5166049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Avec 10 œufs, pour combien de personnes puis-je faire la recette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427FFD2-6C38-4B4B-B60C-F34795B9F6D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391886" y="629401"/>
            <a:ext cx="5906277" cy="5599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576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350026" y="1583879"/>
            <a:ext cx="9491948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Un marathonien court 42 km en 3h. Je mets 2 fois plus de temps, à vitesse constante, à parcourir la même distance. Quelle distance pourrais-je parcourir en une demi-heure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370461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987489" y="2045544"/>
            <a:ext cx="10217021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Un décathlonien court 200 m en 20 secondes. S’il court deux fois moins vite le 800 m, combien de temps mettra-t-il pour finir cette course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007379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325144" y="1583879"/>
            <a:ext cx="9541712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Un cycliste roule à une vitesse moyenne de 50 km/h. Un marcheur avance au dixième de la vitesse du cycliste. Combien de temps le marcheur mettra-t-il pour parcourir 2,5 km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32319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839853" y="1583879"/>
            <a:ext cx="10512293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Un athlète handisport en fauteuil parcourt 2 tours de piste en 3 min. Sachant qu’un tour de piste mesure 400 m, quel temps mettrait l’athlète pour parcourir le 200 m à la même vitesse ?</a:t>
            </a:r>
            <a:endParaRPr lang="fr-FR" sz="72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216983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401678" y="629401"/>
            <a:ext cx="5497083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Quelle quantité de levure pour 4 personnes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427FFD2-6C38-4B4B-B60C-F34795B9F6D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391886" y="629401"/>
            <a:ext cx="5906277" cy="5599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427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550090" y="2507208"/>
            <a:ext cx="5497083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Quelle quantité de levure pour 9 personnes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427FFD2-6C38-4B4B-B60C-F34795B9F6D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391886" y="629401"/>
            <a:ext cx="5906277" cy="5599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446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441232" y="633651"/>
            <a:ext cx="5417976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Combien de litres d’huile pour 3 personnes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427FFD2-6C38-4B4B-B60C-F34795B9F6D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391886" y="629401"/>
            <a:ext cx="5906277" cy="5599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729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447452" y="2179265"/>
            <a:ext cx="5405535" cy="2499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3600" dirty="0"/>
              <a:t>Avec un demi-litre d’huile, pour combien de personnes puis-je faire la recette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427FFD2-6C38-4B4B-B60C-F34795B9F6D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391886" y="629401"/>
            <a:ext cx="5906277" cy="5599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9724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291</Words>
  <Application>Microsoft Office PowerPoint</Application>
  <PresentationFormat>Grand écran</PresentationFormat>
  <Paragraphs>31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14</cp:revision>
  <dcterms:created xsi:type="dcterms:W3CDTF">2023-11-24T11:21:07Z</dcterms:created>
  <dcterms:modified xsi:type="dcterms:W3CDTF">2024-05-17T09:58:11Z</dcterms:modified>
</cp:coreProperties>
</file>