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2" r:id="rId7"/>
    <p:sldId id="283" r:id="rId8"/>
    <p:sldId id="279" r:id="rId9"/>
    <p:sldId id="284" r:id="rId10"/>
    <p:sldId id="280" r:id="rId11"/>
    <p:sldId id="285" r:id="rId12"/>
    <p:sldId id="286" r:id="rId13"/>
    <p:sldId id="281" r:id="rId14"/>
    <p:sldId id="282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4 – Niveau 4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44342" y="542409"/>
            <a:ext cx="5411755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Quelle quantité de farine pour 2 personnes 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9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44342" y="2507208"/>
            <a:ext cx="5411755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Quelle quantité de farine pour 3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44342" y="4362105"/>
            <a:ext cx="5411755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Quelle quantité de farine pour 9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81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399244" y="2594764"/>
            <a:ext cx="5501951" cy="1668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Combien de kilogrammes de sucre pour 9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1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567195" y="2045543"/>
            <a:ext cx="5166049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Avec 10 œufs, pour combien de personnes puis-je faire la recette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7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50026" y="1583879"/>
            <a:ext cx="949194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marathonien court 42 km en 3h. Je mets 2 fois plus de temps, à vitesse constante, à parcourir la même distance. Quelle distance pourrais-je parcourir en une demi-heure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3704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87489" y="2045544"/>
            <a:ext cx="1021702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décathlonien court 200 m en 20 secondes. S’il court deux fois moins vite le 800 m, combien de temps mettra-t-il pour finir cette course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00737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25144" y="1583879"/>
            <a:ext cx="954171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cycliste roule à une vitesse moyenne de 50 km/h. Un marcheur avance au dixième de la vitesse du cycliste. Combien de temps le marcheur mettra-t-il pour parcourir 2,5 km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3231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9853" y="1583879"/>
            <a:ext cx="10512293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athlète handisport en fauteuil parcourt 2 tours de piste en 3 min. Sachant qu’un tour de piste mesure 400 m, quel temps mettrait l’athlète pour parcourir le 200 m à la même vitesse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21698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01678" y="629401"/>
            <a:ext cx="5497083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Quelle quantité de levure pour 4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2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550090" y="2507208"/>
            <a:ext cx="5497083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Quelle quantité de levure pour 9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4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41232" y="633651"/>
            <a:ext cx="541797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Combien de litres d’huile pour 3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2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47452" y="2179265"/>
            <a:ext cx="5405535" cy="249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Avec un demi-litre d’huile, pour combien de personnes puis-je faire la recette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27FFD2-6C38-4B4B-B60C-F34795B9F6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1886" y="629401"/>
            <a:ext cx="5906277" cy="55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724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291</Words>
  <Application>Microsoft Office PowerPoint</Application>
  <PresentationFormat>Grand écran</PresentationFormat>
  <Paragraphs>31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14</cp:revision>
  <dcterms:created xsi:type="dcterms:W3CDTF">2023-11-24T11:21:07Z</dcterms:created>
  <dcterms:modified xsi:type="dcterms:W3CDTF">2024-05-17T09:58:11Z</dcterms:modified>
</cp:coreProperties>
</file>